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images.pexels.com/photos/9052726/pexels-photo-9052726.jpeg?auto=compress&amp;cs=tinysrgb&amp;h=650&amp;w=940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62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5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6" name="Text 3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spc="6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SADENIE STROMOV</a:t>
            </a:r>
            <a:endParaRPr lang="en-US" sz="5200" dirty="0"/>
          </a:p>
        </p:txBody>
      </p:sp>
      <p:sp>
        <p:nvSpPr>
          <p:cNvPr id="7" name="Text 4"/>
          <p:cNvSpPr/>
          <p:nvPr/>
        </p:nvSpPr>
        <p:spPr>
          <a:xfrm>
            <a:off x="457200" y="26060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Ako a prečo sadiť stromy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228600" y="487375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Foto: Денис / Pexels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Prečo sadiť stromy?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274320" y="1143000"/>
            <a:ext cx="420624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143000"/>
            <a:ext cx="109728" cy="150876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252728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🌬️  Čistý vzduch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73736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Jeden strom pohltí až 22 kg CO₂ ročne a produkuje kyslík pre 2 ľudí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09160" y="1143000"/>
            <a:ext cx="420624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09160" y="1143000"/>
            <a:ext cx="109728" cy="150876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10" name="Text 8"/>
          <p:cNvSpPr/>
          <p:nvPr/>
        </p:nvSpPr>
        <p:spPr>
          <a:xfrm>
            <a:off x="4937760" y="1252728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💧  Voda v krajine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937760" y="173736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Stromy zadržiavajú dážď, dobíjajú spodné vody a bránia povodniam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2834640"/>
            <a:ext cx="420624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834640"/>
            <a:ext cx="109728" cy="150876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14" name="Text 12"/>
          <p:cNvSpPr/>
          <p:nvPr/>
        </p:nvSpPr>
        <p:spPr>
          <a:xfrm>
            <a:off x="502920" y="2944368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🌡️  Ochrana klímy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02920" y="342900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Lesné plochy ochladzujú okolitú krajinu až o 5 °C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09160" y="2834640"/>
            <a:ext cx="420624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09160" y="2834640"/>
            <a:ext cx="109728" cy="150876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2944368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🦋  Biodiverzita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937760" y="342900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Jeden dub je domovom pre viac ako 500 druhov hmyzu a vtákov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97BC62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images.pexels.com/photos/14668950/pexels-photo-14668950.jpeg?auto=compress&amp;cs=tinysrgb&amp;h=650&amp;w=940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58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2286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Stromy vo svete — fakty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274320" y="1097280"/>
            <a:ext cx="4023360" cy="1554480"/>
          </a:xfrm>
          <a:prstGeom prst="rect">
            <a:avLst/>
          </a:prstGeom>
          <a:solidFill>
            <a:srgbClr val="FFFFFF">
              <a:alpha val="80000"/>
            </a:srgbClr>
          </a:solidFill>
          <a:ln/>
          <a:effectLst>
            <a:outerShdw sx="100000" sy="100000" kx="0" ky="0" algn="bl" rotWithShape="0" blurRad="127000" dist="38100" dir="8100000">
              <a:srgbClr val="000000">
                <a:alpha val="20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274320" y="1097280"/>
            <a:ext cx="402336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7" name="Text 4"/>
          <p:cNvSpPr/>
          <p:nvPr/>
        </p:nvSpPr>
        <p:spPr>
          <a:xfrm>
            <a:off x="411480" y="1280160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7BC6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bilióny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11480" y="196596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stromov na Zemi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663440" y="1097280"/>
            <a:ext cx="4023360" cy="1554480"/>
          </a:xfrm>
          <a:prstGeom prst="rect">
            <a:avLst/>
          </a:prstGeom>
          <a:solidFill>
            <a:srgbClr val="FFFFFF">
              <a:alpha val="80000"/>
            </a:srgbClr>
          </a:solidFill>
          <a:ln/>
          <a:effectLst>
            <a:outerShdw sx="100000" sy="100000" kx="0" ky="0" algn="bl" rotWithShape="0" blurRad="127000" dist="38100" dir="8100000">
              <a:srgbClr val="000000">
                <a:alpha val="2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663440" y="1097280"/>
            <a:ext cx="402336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11" name="Text 8"/>
          <p:cNvSpPr/>
          <p:nvPr/>
        </p:nvSpPr>
        <p:spPr>
          <a:xfrm>
            <a:off x="4800600" y="1280160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7BC6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 mld.</a:t>
            </a:r>
            <a:endParaRPr lang="en-US" sz="2800" dirty="0"/>
          </a:p>
        </p:txBody>
      </p:sp>
      <p:sp>
        <p:nvSpPr>
          <p:cNvPr id="12" name="Text 9"/>
          <p:cNvSpPr/>
          <p:nvPr/>
        </p:nvSpPr>
        <p:spPr>
          <a:xfrm>
            <a:off x="4800600" y="196596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stromov vyrúbeme ročne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274320" y="2834640"/>
            <a:ext cx="4023360" cy="1554480"/>
          </a:xfrm>
          <a:prstGeom prst="rect">
            <a:avLst/>
          </a:prstGeom>
          <a:solidFill>
            <a:srgbClr val="FFFFFF">
              <a:alpha val="80000"/>
            </a:srgbClr>
          </a:solidFill>
          <a:ln/>
          <a:effectLst>
            <a:outerShdw sx="100000" sy="100000" kx="0" ky="0" algn="bl" rotWithShape="0" blurRad="127000" dist="38100" dir="8100000">
              <a:srgbClr val="000000">
                <a:alpha val="2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74320" y="2834640"/>
            <a:ext cx="402336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15" name="Text 12"/>
          <p:cNvSpPr/>
          <p:nvPr/>
        </p:nvSpPr>
        <p:spPr>
          <a:xfrm>
            <a:off x="411480" y="3017520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7BC6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mld.</a:t>
            </a:r>
            <a:endParaRPr lang="en-US" sz="2800" dirty="0"/>
          </a:p>
        </p:txBody>
      </p:sp>
      <p:sp>
        <p:nvSpPr>
          <p:cNvPr id="16" name="Text 13"/>
          <p:cNvSpPr/>
          <p:nvPr/>
        </p:nvSpPr>
        <p:spPr>
          <a:xfrm>
            <a:off x="411480" y="370332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stromov vysadíme ročne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4663440" y="2834640"/>
            <a:ext cx="4023360" cy="1554480"/>
          </a:xfrm>
          <a:prstGeom prst="rect">
            <a:avLst/>
          </a:prstGeom>
          <a:solidFill>
            <a:srgbClr val="FFFFFF">
              <a:alpha val="80000"/>
            </a:srgbClr>
          </a:solidFill>
          <a:ln/>
          <a:effectLst>
            <a:outerShdw sx="100000" sy="100000" kx="0" ky="0" algn="bl" rotWithShape="0" blurRad="127000" dist="38100" dir="8100000">
              <a:srgbClr val="000000">
                <a:alpha val="20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663440" y="2834640"/>
            <a:ext cx="402336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19" name="Text 16"/>
          <p:cNvSpPr/>
          <p:nvPr/>
        </p:nvSpPr>
        <p:spPr>
          <a:xfrm>
            <a:off x="4800600" y="3017520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7BC6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trilión</a:t>
            </a:r>
            <a:endParaRPr lang="en-US" sz="2800" dirty="0"/>
          </a:p>
        </p:txBody>
      </p:sp>
      <p:sp>
        <p:nvSpPr>
          <p:cNvPr id="20" name="Text 17"/>
          <p:cNvSpPr/>
          <p:nvPr/>
        </p:nvSpPr>
        <p:spPr>
          <a:xfrm>
            <a:off x="4800600" y="370332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cieľ — nové stromy do 2050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C1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Ako sadiť strom?</a:t>
            </a:r>
            <a:endParaRPr lang="en-US" sz="3200" dirty="0"/>
          </a:p>
        </p:txBody>
      </p:sp>
      <p:pic>
        <p:nvPicPr>
          <p:cNvPr id="4" name="Image 0" descr="https://images.pexels.com/photos/18303688/pexels-photo-18303688.jpeg?auto=compress&amp;cs=tinysrgb&amp;h=650&amp;w=940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029200" y="1097280"/>
            <a:ext cx="3840480" cy="36576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74320" y="1161288"/>
            <a:ext cx="384048" cy="384048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6" name="Text 3"/>
          <p:cNvSpPr/>
          <p:nvPr/>
        </p:nvSpPr>
        <p:spPr>
          <a:xfrm>
            <a:off x="274320" y="116128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777240" y="11430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Vyber správne miesto — dostatočný priestor a svetlo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74320" y="1755648"/>
            <a:ext cx="384048" cy="384048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9" name="Text 6"/>
          <p:cNvSpPr/>
          <p:nvPr/>
        </p:nvSpPr>
        <p:spPr>
          <a:xfrm>
            <a:off x="274320" y="17556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777240" y="17373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Vykop jamu 2× širšiu a rovnako hlbokú ako koreňový bal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274320" y="2350008"/>
            <a:ext cx="384048" cy="384048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2" name="Text 9"/>
          <p:cNvSpPr/>
          <p:nvPr/>
        </p:nvSpPr>
        <p:spPr>
          <a:xfrm>
            <a:off x="274320" y="23500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777240" y="23317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Umiestni sadeničku a jemne upevni korene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274320" y="2944368"/>
            <a:ext cx="384048" cy="384048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5" name="Text 12"/>
          <p:cNvSpPr/>
          <p:nvPr/>
        </p:nvSpPr>
        <p:spPr>
          <a:xfrm>
            <a:off x="274320" y="29443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29260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Zasypaj zeminou a dobre udupaj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274320" y="3538728"/>
            <a:ext cx="384048" cy="384048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18" name="Text 15"/>
          <p:cNvSpPr/>
          <p:nvPr/>
        </p:nvSpPr>
        <p:spPr>
          <a:xfrm>
            <a:off x="274320" y="353872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777240" y="35204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Zalej vydatne — minimálne 10 litrov vody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274320" y="4133088"/>
            <a:ext cx="384048" cy="384048"/>
          </a:xfrm>
          <a:prstGeom prst="ellipse">
            <a:avLst/>
          </a:prstGeom>
          <a:solidFill>
            <a:srgbClr val="2C5F2D"/>
          </a:solidFill>
          <a:ln/>
        </p:spPr>
      </p:sp>
      <p:sp>
        <p:nvSpPr>
          <p:cNvPr id="21" name="Text 18"/>
          <p:cNvSpPr/>
          <p:nvPr/>
        </p:nvSpPr>
        <p:spPr>
          <a:xfrm>
            <a:off x="274320" y="413308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777240" y="41148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Mulčuj okolie kmeňa (kôra, lístie) — zachová vlhkosť</a:t>
            </a:r>
            <a:endParaRPr lang="en-US" sz="1300" dirty="0"/>
          </a:p>
        </p:txBody>
      </p:sp>
      <p:sp>
        <p:nvSpPr>
          <p:cNvPr id="23" name="Shape 2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97BC62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Kedy a kde sadiť?</a:t>
            </a:r>
            <a:endParaRPr lang="en-US" sz="3200" dirty="0"/>
          </a:p>
        </p:txBody>
      </p:sp>
      <p:pic>
        <p:nvPicPr>
          <p:cNvPr id="4" name="Image 0" descr="https://images.pexels.com/photos/12117345/pexels-photo-12117345.jpeg?auto=compress&amp;cs=tinysrgb&amp;h=650&amp;w=940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74320" y="1143000"/>
            <a:ext cx="3840480" cy="34747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480560" y="1188720"/>
            <a:ext cx="4389120" cy="74980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4617720" y="123444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🍂  Jeseň (sept–nov)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4617720" y="155448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Najlepší čas — pôda je teplá, stromy majú čas zakoreniť pred zimou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480560" y="2057400"/>
            <a:ext cx="4389120" cy="74980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4617720" y="21031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🌸  Jar (feb–apr)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617720" y="242316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Druhý najlepší čas — pred rozkvitnutím, kým je pôda vlhká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480560" y="2926080"/>
            <a:ext cx="4389120" cy="74980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4617720" y="29718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☀️  Slnko &amp; tieň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617720" y="329184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Listnaté stromy milujú slnko, ihličnany znášajú aj tieň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480560" y="3794760"/>
            <a:ext cx="4389120" cy="74980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4617720" y="384048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🌧️  Dostatočná vlhkosť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4617720" y="416052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Vysadi ďalej od základov budov, kanalizácie a línií vodovodu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97BC62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5C3D1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Aké stromy sadiť?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274320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274320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123444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🌳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365760" y="175564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Dub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65760" y="2103120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Dlhoveký, živočíšny raj, odolný suchu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0" y="1097280"/>
            <a:ext cx="274320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1097280"/>
            <a:ext cx="274320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11" name="Text 9"/>
          <p:cNvSpPr/>
          <p:nvPr/>
        </p:nvSpPr>
        <p:spPr>
          <a:xfrm>
            <a:off x="3200400" y="123444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🌿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291840" y="175564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Lipa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291840" y="2103120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Slovenský národný strom, medonosný, lieči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126480" y="1097280"/>
            <a:ext cx="274320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26480" y="1097280"/>
            <a:ext cx="274320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16" name="Text 14"/>
          <p:cNvSpPr/>
          <p:nvPr/>
        </p:nvSpPr>
        <p:spPr>
          <a:xfrm>
            <a:off x="6126480" y="123444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🍂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6217920" y="175564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Buk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217920" y="2103120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Výborný pre lesy a svahy, stabilizuje pôdu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74320" y="2788920"/>
            <a:ext cx="274320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74320" y="2788920"/>
            <a:ext cx="274320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292608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🍎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365760" y="344728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Jabloň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365760" y="3794760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Ovocný strom, potravu pre ľudí i zvieratá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0" y="2788920"/>
            <a:ext cx="274320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0" y="2788920"/>
            <a:ext cx="274320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26" name="Text 24"/>
          <p:cNvSpPr/>
          <p:nvPr/>
        </p:nvSpPr>
        <p:spPr>
          <a:xfrm>
            <a:off x="3200400" y="292608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🌲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3291840" y="344728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Borovica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3291840" y="3794760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Ihličnan, vhodný na suché a chudobné pôdy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126480" y="2788920"/>
            <a:ext cx="274320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126480" y="2788920"/>
            <a:ext cx="274320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31" name="Text 29"/>
          <p:cNvSpPr/>
          <p:nvPr/>
        </p:nvSpPr>
        <p:spPr>
          <a:xfrm>
            <a:off x="6126480" y="292608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🌱</a:t>
            </a:r>
            <a:endParaRPr lang="en-US" sz="2800" dirty="0"/>
          </a:p>
        </p:txBody>
      </p:sp>
      <p:sp>
        <p:nvSpPr>
          <p:cNvPr id="32" name="Text 30"/>
          <p:cNvSpPr/>
          <p:nvPr/>
        </p:nvSpPr>
        <p:spPr>
          <a:xfrm>
            <a:off x="6217920" y="344728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3C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Breza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6217920" y="3794760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Rýchlorastúca, priekopnícky druh zarastania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97BC62"/>
          </a:solidFill>
          <a:ln/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images.pexels.com/photos/36185281/pexels-photo-36185281.jpeg?auto=compress&amp;cs=tinysrgb&amp;h=650&amp;w=940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62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914400" y="1097280"/>
            <a:ext cx="7315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Každý strom začína</a:t>
            </a:r>
            <a:endParaRPr lang="en-US" sz="3800" dirty="0"/>
          </a:p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malým semienkom.</a:t>
            </a:r>
            <a:endParaRPr lang="en-US" sz="3800" dirty="0"/>
          </a:p>
        </p:txBody>
      </p:sp>
      <p:sp>
        <p:nvSpPr>
          <p:cNvPr id="5" name="Shape 2"/>
          <p:cNvSpPr/>
          <p:nvPr/>
        </p:nvSpPr>
        <p:spPr>
          <a:xfrm>
            <a:off x="3474720" y="2834640"/>
            <a:ext cx="2194560" cy="64008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6" name="Text 3"/>
          <p:cNvSpPr/>
          <p:nvPr/>
        </p:nvSpPr>
        <p:spPr>
          <a:xfrm>
            <a:off x="731520" y="2971800"/>
            <a:ext cx="7680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Zasaď strom dnes. Pre seba, pre budúcnosť, pre planétu. 🌱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914400" y="374904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Ďakujem za pozornosť!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182880" y="487375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Fotografie: Pexels.com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Sadenie Stromov</dc:title>
  <dc:subject>PptxGenJS Presentation</dc:subject>
  <dc:creator>PptxGenJS</dc:creator>
  <cp:lastModifiedBy>PptxGenJS</cp:lastModifiedBy>
  <cp:revision>1</cp:revision>
  <dcterms:created xsi:type="dcterms:W3CDTF">2026-05-07T09:10:03Z</dcterms:created>
  <dcterms:modified xsi:type="dcterms:W3CDTF">2026-05-07T09:10:03Z</dcterms:modified>
</cp:coreProperties>
</file>