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images.pexels.com/photos/34358629/pexels-photo-34358629.jpeg?auto=compress&amp;cs=tinysrgb&amp;h=650&amp;w=940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60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5" name="Text 2"/>
          <p:cNvSpPr/>
          <p:nvPr/>
        </p:nvSpPr>
        <p:spPr>
          <a:xfrm>
            <a:off x="457200" y="146304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0" b="1" spc="1000" kern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PRÍRODA</a:t>
            </a:r>
            <a:endParaRPr lang="en-US" sz="6000" dirty="0"/>
          </a:p>
        </p:txBody>
      </p:sp>
      <p:sp>
        <p:nvSpPr>
          <p:cNvPr id="6" name="Text 3"/>
          <p:cNvSpPr/>
          <p:nvPr/>
        </p:nvSpPr>
        <p:spPr>
          <a:xfrm>
            <a:off x="457200" y="2651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i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Krásy nášho sveta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82880" y="484632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Foto: fish socks / Pexels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C5F2D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Čo je príroda?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365760" y="1188720"/>
            <a:ext cx="41148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1200"/>
              </a:spcAft>
              <a:buNone/>
            </a:pPr>
            <a:r>
              <a:rPr lang="en-US" sz="16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Príroda zahŕňa všetko živé i neživé, čo existuje bez zásahu človeka.</a:t>
            </a:r>
            <a:endParaRPr lang="en-US" sz="1600" dirty="0"/>
          </a:p>
          <a:p>
            <a:pPr indent="0" marL="0">
              <a:spcAft>
                <a:spcPts val="1200"/>
              </a:spcAft>
              <a:buNone/>
            </a:pPr>
            <a:r>
              <a:rPr lang="en-US" sz="16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to komplex ekosystémov, organizmov a prírodných procesov.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1A2E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Príroda nám poskytuje vzduch, vodu, potravu i krásu.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754880" y="1097280"/>
            <a:ext cx="4114800" cy="3108960"/>
          </a:xfrm>
          <a:prstGeom prst="rect">
            <a:avLst/>
          </a:prstGeom>
          <a:solidFill>
            <a:srgbClr val="97BC62"/>
          </a:solidFill>
          <a:ln/>
          <a:effectLst>
            <a:outerShdw sx="100000" sy="100000" kx="0" ky="0" algn="bl" rotWithShape="0" blurRad="127000" dist="50800" dir="8100000">
              <a:srgbClr val="000000">
                <a:alpha val="18000"/>
              </a:srgbClr>
            </a:outerShdw>
          </a:effectLst>
        </p:spPr>
      </p:sp>
      <p:pic>
        <p:nvPicPr>
          <p:cNvPr id="6" name="Image 0" descr="https://images.pexels.com/photos/33512846/pexels-photo-33512846.jpeg?auto=compress&amp;cs=tinysrgb&amp;h=650&amp;w=940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754880" y="1097280"/>
            <a:ext cx="4114800" cy="310896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97BC62"/>
          </a:solidFill>
          <a:ln/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images.pexels.com/photos/22666600/pexels-photo-22666600.jpeg?auto=compress&amp;cs=tinysrgb&amp;h=650&amp;w=940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55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365760" y="822960"/>
            <a:ext cx="4206240" cy="3474720"/>
          </a:xfrm>
          <a:prstGeom prst="rect">
            <a:avLst/>
          </a:prstGeom>
          <a:solidFill>
            <a:srgbClr val="FFFFFF">
              <a:alpha val="85000"/>
            </a:srgbClr>
          </a:solidFill>
          <a:ln/>
          <a:effectLst>
            <a:outerShdw sx="100000" sy="100000" kx="0" ky="0" algn="bl" rotWithShape="0" blurRad="152400" dist="50800" dir="8100000">
              <a:srgbClr val="000000">
                <a:alpha val="25000"/>
              </a:srgbClr>
            </a:outerShdw>
          </a:effectLst>
        </p:spPr>
      </p:sp>
      <p:sp>
        <p:nvSpPr>
          <p:cNvPr id="5" name="Shape 2"/>
          <p:cNvSpPr/>
          <p:nvPr/>
        </p:nvSpPr>
        <p:spPr>
          <a:xfrm>
            <a:off x="365760" y="822960"/>
            <a:ext cx="4206240" cy="109728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6" name="Text 3"/>
          <p:cNvSpPr/>
          <p:nvPr/>
        </p:nvSpPr>
        <p:spPr>
          <a:xfrm>
            <a:off x="548640" y="960120"/>
            <a:ext cx="3840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Lesy a rastliny</a:t>
            </a:r>
            <a:endParaRPr lang="en-US" sz="2600" dirty="0"/>
          </a:p>
        </p:txBody>
      </p:sp>
      <p:sp>
        <p:nvSpPr>
          <p:cNvPr id="7" name="Text 4"/>
          <p:cNvSpPr/>
          <p:nvPr/>
        </p:nvSpPr>
        <p:spPr>
          <a:xfrm>
            <a:off x="548640" y="164592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🌲  Lesy pokrývajú 31 % povrchu Zeme</a:t>
            </a:r>
            <a:endParaRPr lang="en-US" sz="15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🌿  Rastliny produkujú kyslík pre všetky živé tvory</a:t>
            </a:r>
            <a:endParaRPr lang="en-US" sz="15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🍃  Sú domovom pre tisíce druhov živočíchov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🌺  Tropické pralesy = plúca Zeme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182880" y="48463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Foto: Nikita Pishchugin / Pexels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2E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Oceány a voda</a:t>
            </a:r>
            <a:endParaRPr lang="en-US" sz="3200" dirty="0"/>
          </a:p>
        </p:txBody>
      </p:sp>
      <p:pic>
        <p:nvPicPr>
          <p:cNvPr id="4" name="Image 0" descr="https://images.pexels.com/photos/17398574/pexels-photo-17398574.jpeg?auto=compress&amp;cs=tinysrgb&amp;h=650&amp;w=940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274320" y="1188720"/>
            <a:ext cx="4297680" cy="30175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4846320" y="1188720"/>
            <a:ext cx="4023360" cy="914400"/>
          </a:xfrm>
          <a:prstGeom prst="rect">
            <a:avLst/>
          </a:prstGeom>
          <a:solidFill>
            <a:srgbClr val="1C7293">
              <a:alpha val="80000"/>
            </a:srgbClr>
          </a:solidFill>
          <a:ln/>
        </p:spPr>
      </p:sp>
      <p:sp>
        <p:nvSpPr>
          <p:cNvPr id="6" name="Shape 3"/>
          <p:cNvSpPr/>
          <p:nvPr/>
        </p:nvSpPr>
        <p:spPr>
          <a:xfrm>
            <a:off x="4846320" y="1188720"/>
            <a:ext cx="109728" cy="9144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7" name="Text 4"/>
          <p:cNvSpPr/>
          <p:nvPr/>
        </p:nvSpPr>
        <p:spPr>
          <a:xfrm>
            <a:off x="5074920" y="123444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71 %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6492240" y="1261872"/>
            <a:ext cx="21945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povrchu Zeme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pokrývajú oceány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846320" y="2240280"/>
            <a:ext cx="4023360" cy="914400"/>
          </a:xfrm>
          <a:prstGeom prst="rect">
            <a:avLst/>
          </a:prstGeom>
          <a:solidFill>
            <a:srgbClr val="1C7293">
              <a:alpha val="80000"/>
            </a:srgbClr>
          </a:solidFill>
          <a:ln/>
        </p:spPr>
      </p:sp>
      <p:sp>
        <p:nvSpPr>
          <p:cNvPr id="10" name="Shape 7"/>
          <p:cNvSpPr/>
          <p:nvPr/>
        </p:nvSpPr>
        <p:spPr>
          <a:xfrm>
            <a:off x="4846320" y="2240280"/>
            <a:ext cx="109728" cy="9144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11" name="Text 8"/>
          <p:cNvSpPr/>
          <p:nvPr/>
        </p:nvSpPr>
        <p:spPr>
          <a:xfrm>
            <a:off x="5074920" y="228600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97 %</a:t>
            </a:r>
            <a:endParaRPr lang="en-US" sz="2200" dirty="0"/>
          </a:p>
        </p:txBody>
      </p:sp>
      <p:sp>
        <p:nvSpPr>
          <p:cNvPr id="12" name="Text 9"/>
          <p:cNvSpPr/>
          <p:nvPr/>
        </p:nvSpPr>
        <p:spPr>
          <a:xfrm>
            <a:off x="6492240" y="2313432"/>
            <a:ext cx="21945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vody na Zemi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slaná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4846320" y="3291840"/>
            <a:ext cx="4023360" cy="914400"/>
          </a:xfrm>
          <a:prstGeom prst="rect">
            <a:avLst/>
          </a:prstGeom>
          <a:solidFill>
            <a:srgbClr val="1C7293">
              <a:alpha val="80000"/>
            </a:srgbClr>
          </a:solidFill>
          <a:ln/>
        </p:spPr>
      </p:sp>
      <p:sp>
        <p:nvSpPr>
          <p:cNvPr id="14" name="Shape 11"/>
          <p:cNvSpPr/>
          <p:nvPr/>
        </p:nvSpPr>
        <p:spPr>
          <a:xfrm>
            <a:off x="4846320" y="3291840"/>
            <a:ext cx="109728" cy="9144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15" name="Text 12"/>
          <p:cNvSpPr/>
          <p:nvPr/>
        </p:nvSpPr>
        <p:spPr>
          <a:xfrm>
            <a:off x="5074920" y="333756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240 000+</a:t>
            </a:r>
            <a:endParaRPr lang="en-US" sz="2200" dirty="0"/>
          </a:p>
        </p:txBody>
      </p:sp>
      <p:sp>
        <p:nvSpPr>
          <p:cNvPr id="16" name="Text 13"/>
          <p:cNvSpPr/>
          <p:nvPr/>
        </p:nvSpPr>
        <p:spPr>
          <a:xfrm>
            <a:off x="6492240" y="3364992"/>
            <a:ext cx="21945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morských druhov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bolo objavených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2C39A"/>
          </a:solidFill>
          <a:ln/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3C1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Divoká zver</a:t>
            </a:r>
            <a:endParaRPr lang="en-US" sz="3200" dirty="0"/>
          </a:p>
        </p:txBody>
      </p:sp>
      <p:pic>
        <p:nvPicPr>
          <p:cNvPr id="4" name="Image 0" descr="https://images.pexels.com/photos/7031226/pexels-photo-7031226.jpeg?auto=compress&amp;cs=tinysrgb&amp;h=650&amp;w=940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274320" y="1143000"/>
            <a:ext cx="4114800" cy="2743200"/>
          </a:xfrm>
          <a:prstGeom prst="rect">
            <a:avLst/>
          </a:prstGeom>
        </p:spPr>
      </p:pic>
      <p:pic>
        <p:nvPicPr>
          <p:cNvPr id="5" name="Image 1" descr="https://images.pexels.com/photos/12604551/pexels-photo-12604551.jpeg?auto=compress&amp;cs=tinysrgb&amp;h=650&amp;w=940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4754880" y="1143000"/>
            <a:ext cx="4114800" cy="2743200"/>
          </a:xfrm>
          <a:prstGeom prst="rect">
            <a:avLst/>
          </a:prstGeom>
        </p:spPr>
      </p:pic>
      <p:sp>
        <p:nvSpPr>
          <p:cNvPr id="6" name="Shape 2"/>
          <p:cNvSpPr/>
          <p:nvPr/>
        </p:nvSpPr>
        <p:spPr>
          <a:xfrm>
            <a:off x="274320" y="3657600"/>
            <a:ext cx="4114800" cy="457200"/>
          </a:xfrm>
          <a:prstGeom prst="rect">
            <a:avLst/>
          </a:prstGeom>
          <a:solidFill>
            <a:srgbClr val="2C5F2D">
              <a:alpha val="85000"/>
            </a:srgbClr>
          </a:solidFill>
          <a:ln/>
        </p:spPr>
      </p:sp>
      <p:sp>
        <p:nvSpPr>
          <p:cNvPr id="7" name="Text 3"/>
          <p:cNvSpPr/>
          <p:nvPr/>
        </p:nvSpPr>
        <p:spPr>
          <a:xfrm>
            <a:off x="274320" y="365760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Jeleň — lesný kráľ</a:t>
            </a:r>
            <a:endParaRPr lang="en-US" sz="1300" dirty="0"/>
          </a:p>
        </p:txBody>
      </p:sp>
      <p:sp>
        <p:nvSpPr>
          <p:cNvPr id="8" name="Shape 4"/>
          <p:cNvSpPr/>
          <p:nvPr/>
        </p:nvSpPr>
        <p:spPr>
          <a:xfrm>
            <a:off x="4754880" y="3657600"/>
            <a:ext cx="4114800" cy="457200"/>
          </a:xfrm>
          <a:prstGeom prst="rect">
            <a:avLst/>
          </a:prstGeom>
          <a:solidFill>
            <a:srgbClr val="2C5F2D">
              <a:alpha val="85000"/>
            </a:srgbClr>
          </a:solidFill>
          <a:ln/>
        </p:spPr>
      </p:sp>
      <p:sp>
        <p:nvSpPr>
          <p:cNvPr id="9" name="Text 5"/>
          <p:cNvSpPr/>
          <p:nvPr/>
        </p:nvSpPr>
        <p:spPr>
          <a:xfrm>
            <a:off x="4754880" y="365760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Barbary — hrdý jeleň</a:t>
            </a:r>
            <a:endParaRPr lang="en-US" sz="1300" dirty="0"/>
          </a:p>
        </p:txBody>
      </p:sp>
      <p:sp>
        <p:nvSpPr>
          <p:cNvPr id="10" name="Text 6"/>
          <p:cNvSpPr/>
          <p:nvPr/>
        </p:nvSpPr>
        <p:spPr>
          <a:xfrm>
            <a:off x="274320" y="425196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Zemi žije odhadom 8,7 milióna druhov živočíchov.</a:t>
            </a:r>
            <a:endParaRPr lang="en-US" sz="1400" dirty="0"/>
          </a:p>
        </p:txBody>
      </p:sp>
      <p:sp>
        <p:nvSpPr>
          <p:cNvPr id="11" name="Shape 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97BC62"/>
          </a:solidFill>
          <a:ln/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images.pexels.com/photos/12184715/pexels-photo-12184715.jpeg?auto=compress&amp;cs=tinysrgb&amp;h=650&amp;w=940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50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457200" y="27432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Ochrana prírody</a:t>
            </a:r>
            <a:endParaRPr lang="en-US" sz="3400" dirty="0"/>
          </a:p>
        </p:txBody>
      </p:sp>
      <p:sp>
        <p:nvSpPr>
          <p:cNvPr id="5" name="Shape 2"/>
          <p:cNvSpPr/>
          <p:nvPr/>
        </p:nvSpPr>
        <p:spPr>
          <a:xfrm>
            <a:off x="365760" y="1371600"/>
            <a:ext cx="2651760" cy="3291840"/>
          </a:xfrm>
          <a:prstGeom prst="rect">
            <a:avLst/>
          </a:prstGeom>
          <a:solidFill>
            <a:srgbClr val="FFFFFF">
              <a:alpha val="80000"/>
            </a:srgbClr>
          </a:solidFill>
          <a:ln/>
          <a:effectLst>
            <a:outerShdw sx="100000" sy="100000" kx="0" ky="0" algn="bl" rotWithShape="0" blurRad="152400" dist="50800" dir="8100000">
              <a:srgbClr val="000000">
                <a:alpha val="20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365760" y="1371600"/>
            <a:ext cx="2651760" cy="91440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7" name="Text 4"/>
          <p:cNvSpPr/>
          <p:nvPr/>
        </p:nvSpPr>
        <p:spPr>
          <a:xfrm>
            <a:off x="365760" y="1554480"/>
            <a:ext cx="2651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♻️</a:t>
            </a:r>
            <a:endParaRPr lang="en-US" sz="3600" dirty="0"/>
          </a:p>
        </p:txBody>
      </p:sp>
      <p:sp>
        <p:nvSpPr>
          <p:cNvPr id="8" name="Text 5"/>
          <p:cNvSpPr/>
          <p:nvPr/>
        </p:nvSpPr>
        <p:spPr>
          <a:xfrm>
            <a:off x="457200" y="242316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Recykluj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502920" y="2971800"/>
            <a:ext cx="23774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Triedenie odpadu znižuje záťaž na životné prostredie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3291840" y="1371600"/>
            <a:ext cx="2651760" cy="3291840"/>
          </a:xfrm>
          <a:prstGeom prst="rect">
            <a:avLst/>
          </a:prstGeom>
          <a:solidFill>
            <a:srgbClr val="FFFFFF">
              <a:alpha val="80000"/>
            </a:srgbClr>
          </a:solidFill>
          <a:ln/>
          <a:effectLst>
            <a:outerShdw sx="100000" sy="100000" kx="0" ky="0" algn="bl" rotWithShape="0" blurRad="152400" dist="50800" dir="8100000">
              <a:srgbClr val="000000">
                <a:alpha val="20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291840" y="1371600"/>
            <a:ext cx="2651760" cy="91440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12" name="Text 9"/>
          <p:cNvSpPr/>
          <p:nvPr/>
        </p:nvSpPr>
        <p:spPr>
          <a:xfrm>
            <a:off x="3291840" y="1554480"/>
            <a:ext cx="2651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🌱</a:t>
            </a:r>
            <a:endParaRPr lang="en-US" sz="3600" dirty="0"/>
          </a:p>
        </p:txBody>
      </p:sp>
      <p:sp>
        <p:nvSpPr>
          <p:cNvPr id="13" name="Text 10"/>
          <p:cNvSpPr/>
          <p:nvPr/>
        </p:nvSpPr>
        <p:spPr>
          <a:xfrm>
            <a:off x="3383280" y="242316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Sadí stromy</a:t>
            </a:r>
            <a:endParaRPr lang="en-US" sz="1700" dirty="0"/>
          </a:p>
        </p:txBody>
      </p:sp>
      <p:sp>
        <p:nvSpPr>
          <p:cNvPr id="14" name="Text 11"/>
          <p:cNvSpPr/>
          <p:nvPr/>
        </p:nvSpPr>
        <p:spPr>
          <a:xfrm>
            <a:off x="3429000" y="2971800"/>
            <a:ext cx="23774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Každý strom pomáha zachytávať CO₂ z atmosféry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6217920" y="1371600"/>
            <a:ext cx="2651760" cy="3291840"/>
          </a:xfrm>
          <a:prstGeom prst="rect">
            <a:avLst/>
          </a:prstGeom>
          <a:solidFill>
            <a:srgbClr val="FFFFFF">
              <a:alpha val="80000"/>
            </a:srgbClr>
          </a:solidFill>
          <a:ln/>
          <a:effectLst>
            <a:outerShdw sx="100000" sy="100000" kx="0" ky="0" algn="bl" rotWithShape="0" blurRad="152400" dist="50800" dir="8100000">
              <a:srgbClr val="000000">
                <a:alpha val="20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6217920" y="1371600"/>
            <a:ext cx="2651760" cy="91440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17" name="Text 14"/>
          <p:cNvSpPr/>
          <p:nvPr/>
        </p:nvSpPr>
        <p:spPr>
          <a:xfrm>
            <a:off x="6217920" y="1554480"/>
            <a:ext cx="2651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💧</a:t>
            </a:r>
            <a:endParaRPr lang="en-US" sz="3600" dirty="0"/>
          </a:p>
        </p:txBody>
      </p:sp>
      <p:sp>
        <p:nvSpPr>
          <p:cNvPr id="18" name="Text 15"/>
          <p:cNvSpPr/>
          <p:nvPr/>
        </p:nvSpPr>
        <p:spPr>
          <a:xfrm>
            <a:off x="6309360" y="242316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Šetri vodou</a:t>
            </a:r>
            <a:endParaRPr lang="en-US" sz="1700" dirty="0"/>
          </a:p>
        </p:txBody>
      </p:sp>
      <p:sp>
        <p:nvSpPr>
          <p:cNvPr id="19" name="Text 16"/>
          <p:cNvSpPr/>
          <p:nvPr/>
        </p:nvSpPr>
        <p:spPr>
          <a:xfrm>
            <a:off x="6355080" y="2971800"/>
            <a:ext cx="23774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Voda je vzácny zdroj — nezabúdaj na úsporné správanie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images.pexels.com/photos/34451717/pexels-photo-34451717.jpeg?auto=compress&amp;cs=tinysrgb&amp;h=650&amp;w=940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65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914400" y="128016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Príroda nás živí,</a:t>
            </a:r>
            <a:endParaRPr lang="en-US" sz="3800" dirty="0"/>
          </a:p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chráňme ju spoločne.</a:t>
            </a:r>
            <a:endParaRPr lang="en-US" sz="3800" dirty="0"/>
          </a:p>
        </p:txBody>
      </p:sp>
      <p:sp>
        <p:nvSpPr>
          <p:cNvPr id="5" name="Shape 2"/>
          <p:cNvSpPr/>
          <p:nvPr/>
        </p:nvSpPr>
        <p:spPr>
          <a:xfrm>
            <a:off x="3200400" y="3063240"/>
            <a:ext cx="2743200" cy="54864"/>
          </a:xfrm>
          <a:prstGeom prst="rect">
            <a:avLst/>
          </a:prstGeom>
          <a:solidFill>
            <a:srgbClr val="97BC62"/>
          </a:solidFill>
          <a:ln/>
        </p:spPr>
      </p:sp>
      <p:sp>
        <p:nvSpPr>
          <p:cNvPr id="6" name="Text 3"/>
          <p:cNvSpPr/>
          <p:nvPr/>
        </p:nvSpPr>
        <p:spPr>
          <a:xfrm>
            <a:off x="914400" y="32461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i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Ďakujem za pozornosť!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82880" y="48463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Fotografie: Pexels.com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Príroda</dc:title>
  <dc:subject>PptxGenJS Presentation</dc:subject>
  <dc:creator>PptxGenJS</dc:creator>
  <cp:lastModifiedBy>PptxGenJS</cp:lastModifiedBy>
  <cp:revision>1</cp:revision>
  <dcterms:created xsi:type="dcterms:W3CDTF">2026-05-07T09:05:38Z</dcterms:created>
  <dcterms:modified xsi:type="dcterms:W3CDTF">2026-05-07T09:05:38Z</dcterms:modified>
</cp:coreProperties>
</file>